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301" r:id="rId15"/>
    <p:sldId id="302" r:id="rId16"/>
    <p:sldId id="303" r:id="rId17"/>
    <p:sldId id="290" r:id="rId18"/>
    <p:sldId id="291" r:id="rId19"/>
    <p:sldId id="292" r:id="rId20"/>
    <p:sldId id="305" r:id="rId21"/>
    <p:sldId id="304" r:id="rId22"/>
    <p:sldId id="308" r:id="rId23"/>
    <p:sldId id="293" r:id="rId24"/>
    <p:sldId id="294" r:id="rId25"/>
    <p:sldId id="306" r:id="rId26"/>
    <p:sldId id="307" r:id="rId27"/>
    <p:sldId id="309" r:id="rId28"/>
    <p:sldId id="295" r:id="rId29"/>
    <p:sldId id="296" r:id="rId30"/>
    <p:sldId id="297" r:id="rId31"/>
    <p:sldId id="298" r:id="rId32"/>
    <p:sldId id="299" r:id="rId33"/>
    <p:sldId id="300" r:id="rId3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3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5.wdp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7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6.wdp"/><Relationship Id="rId7" Type="http://schemas.microsoft.com/office/2007/relationships/hdphoto" Target="../media/hdphoto1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8.wdp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22.wdp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24.wdp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12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8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65714" y="149981"/>
            <a:ext cx="11443724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 LÍ BẤT HÒA VỚI BẠN BÈ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180F32-53A8-735E-F293-72670BAC65E1}"/>
              </a:ext>
            </a:extLst>
          </p:cNvPr>
          <p:cNvSpPr txBox="1"/>
          <p:nvPr/>
        </p:nvSpPr>
        <p:spPr>
          <a:xfrm>
            <a:off x="762181" y="1050468"/>
            <a:ext cx="38943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</a:t>
            </a:r>
          </a:p>
        </p:txBody>
      </p: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13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354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09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4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CHUYỀN HOA</a:t>
            </a:r>
          </a:p>
        </p:txBody>
      </p:sp>
    </p:spTree>
    <p:extLst>
      <p:ext uri="{BB962C8B-B14F-4D97-AF65-F5344CB8AC3E}">
        <p14:creationId xmlns:p14="http://schemas.microsoft.com/office/powerpoint/2010/main" val="140692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4757" y="312613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/>
        </p:blipFill>
        <p:spPr>
          <a:xfrm>
            <a:off x="385603" y="4460501"/>
            <a:ext cx="3428546" cy="2640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/>
        </p:blipFill>
        <p:spPr>
          <a:xfrm>
            <a:off x="4092856" y="4530736"/>
            <a:ext cx="3258187" cy="257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/>
        </p:blipFill>
        <p:spPr>
          <a:xfrm>
            <a:off x="7694952" y="4258556"/>
            <a:ext cx="3546874" cy="2842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/>
        </p:blipFill>
        <p:spPr>
          <a:xfrm>
            <a:off x="11317837" y="4193615"/>
            <a:ext cx="2948793" cy="29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/>
        </p:blipFill>
        <p:spPr>
          <a:xfrm>
            <a:off x="14604971" y="4386862"/>
            <a:ext cx="3079991" cy="27140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351" y="7100888"/>
            <a:ext cx="2990162" cy="2485745"/>
            <a:chOff x="489351" y="7100888"/>
            <a:chExt cx="2990162" cy="2485745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248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95509" y="7100888"/>
            <a:ext cx="2990162" cy="2485745"/>
            <a:chOff x="489351" y="7100888"/>
            <a:chExt cx="2990162" cy="2485745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248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100888"/>
            <a:ext cx="3343969" cy="2485745"/>
            <a:chOff x="489351" y="7100888"/>
            <a:chExt cx="3774806" cy="2485745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248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91580" y="7100888"/>
            <a:ext cx="3280818" cy="2485745"/>
            <a:chOff x="489351" y="7100888"/>
            <a:chExt cx="3280818" cy="2485745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248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xin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100888"/>
            <a:ext cx="2990162" cy="2485745"/>
            <a:chOff x="489351" y="7100888"/>
            <a:chExt cx="2990162" cy="2485745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248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1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70514" y="2699657"/>
            <a:ext cx="12270847" cy="8562217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020484" y="1200842"/>
            <a:ext cx="5188042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92649" y="3548178"/>
            <a:ext cx="14102701" cy="242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2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Hai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1185</Words>
  <Application>Microsoft Office PowerPoint</Application>
  <PresentationFormat>Custom</PresentationFormat>
  <Paragraphs>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62</cp:revision>
  <dcterms:created xsi:type="dcterms:W3CDTF">2022-06-02T13:51:01Z</dcterms:created>
  <dcterms:modified xsi:type="dcterms:W3CDTF">2024-04-01T02:17:02Z</dcterms:modified>
</cp:coreProperties>
</file>